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50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77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4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36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3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695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0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91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18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6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82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0945-C125-4FB4-8956-973A0868DC36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3647-8F3B-43AD-BE09-1CFDEDD9BC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94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56666"/>
              </p:ext>
            </p:extLst>
          </p:nvPr>
        </p:nvGraphicFramePr>
        <p:xfrm>
          <a:off x="2006243" y="1260580"/>
          <a:ext cx="8127999" cy="495991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09333"/>
                <a:gridCol w="2709333"/>
                <a:gridCol w="2709333"/>
              </a:tblGrid>
              <a:tr h="991983">
                <a:tc>
                  <a:txBody>
                    <a:bodyPr/>
                    <a:lstStyle/>
                    <a:p>
                      <a:pPr algn="ctr"/>
                      <a:endParaRPr lang="es-UY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dirty="0" smtClean="0">
                          <a:solidFill>
                            <a:srgbClr val="0070C0"/>
                          </a:solidFill>
                        </a:rPr>
                        <a:t>PRESIDENTE</a:t>
                      </a:r>
                    </a:p>
                    <a:p>
                      <a:pPr algn="ctr"/>
                      <a:r>
                        <a:rPr lang="es-UY" dirty="0" smtClean="0">
                          <a:solidFill>
                            <a:srgbClr val="0070C0"/>
                          </a:solidFill>
                        </a:rPr>
                        <a:t>ENZO VISCAILUZ</a:t>
                      </a:r>
                      <a:r>
                        <a:rPr lang="es-UY" baseline="0" dirty="0" smtClean="0">
                          <a:solidFill>
                            <a:srgbClr val="0070C0"/>
                          </a:solidFill>
                        </a:rPr>
                        <a:t> SASTRE</a:t>
                      </a:r>
                      <a:endParaRPr lang="es-MX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dirty="0" smtClean="0">
                          <a:solidFill>
                            <a:srgbClr val="0070C0"/>
                          </a:solidFill>
                        </a:rPr>
                        <a:t>VICEPRESIDENTE</a:t>
                      </a:r>
                    </a:p>
                    <a:p>
                      <a:pPr algn="ctr"/>
                      <a:r>
                        <a:rPr lang="es-UY" dirty="0" smtClean="0">
                          <a:solidFill>
                            <a:srgbClr val="0070C0"/>
                          </a:solidFill>
                        </a:rPr>
                        <a:t>JORGE</a:t>
                      </a:r>
                      <a:r>
                        <a:rPr lang="es-UY" baseline="0" dirty="0" smtClean="0">
                          <a:solidFill>
                            <a:srgbClr val="0070C0"/>
                          </a:solidFill>
                        </a:rPr>
                        <a:t> DOGLIO DELUCCHI</a:t>
                      </a:r>
                      <a:endParaRPr lang="es-MX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1983"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SECRETARIO</a:t>
                      </a: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MIGUEL CARRIQUIRY 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TESORERO</a:t>
                      </a: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RICARDO BENTO PIAS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2°</a:t>
                      </a:r>
                      <a:r>
                        <a:rPr lang="es-UY" b="1" baseline="0" dirty="0" smtClean="0">
                          <a:solidFill>
                            <a:srgbClr val="0070C0"/>
                          </a:solidFill>
                        </a:rPr>
                        <a:t> SECRETARIO</a:t>
                      </a:r>
                    </a:p>
                    <a:p>
                      <a:pPr algn="ctr"/>
                      <a:r>
                        <a:rPr lang="es-UY" b="1" baseline="0" dirty="0" smtClean="0">
                          <a:solidFill>
                            <a:srgbClr val="0070C0"/>
                          </a:solidFill>
                        </a:rPr>
                        <a:t>ALFREDO RODRIGUEZ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1983"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GONZALO</a:t>
                      </a:r>
                      <a:r>
                        <a:rPr lang="es-UY" b="1" baseline="0" dirty="0" smtClean="0">
                          <a:solidFill>
                            <a:srgbClr val="0070C0"/>
                          </a:solidFill>
                        </a:rPr>
                        <a:t> FREIRÍA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JUAN PASTORINI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JUEN CARLOS CANABAL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1983"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JUAN PABLO</a:t>
                      </a:r>
                      <a:r>
                        <a:rPr lang="es-UY" b="1" baseline="0" dirty="0" smtClean="0">
                          <a:solidFill>
                            <a:srgbClr val="0070C0"/>
                          </a:solidFill>
                        </a:rPr>
                        <a:t> FUREST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JULIO NIN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EDUARDO ERREA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1983"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BEATRIZ NEVES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VICTOR GONZALEZ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UY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UY" b="1" dirty="0" smtClean="0">
                          <a:solidFill>
                            <a:srgbClr val="0070C0"/>
                          </a:solidFill>
                        </a:rPr>
                        <a:t>JUAN IRIGOYEN</a:t>
                      </a:r>
                      <a:endParaRPr lang="es-MX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1918952" y="540913"/>
            <a:ext cx="8281116" cy="6568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b="1" dirty="0" smtClean="0"/>
              <a:t>COMISION DIRECTIVA DE AIA - 2019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775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99245" y="141668"/>
            <a:ext cx="10891234" cy="6509228"/>
            <a:chOff x="399245" y="141668"/>
            <a:chExt cx="10891234" cy="6509228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07688" y="141668"/>
              <a:ext cx="6162069" cy="6509228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7221225" y="798491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JUAN MINARRIETA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8384146" y="5510012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JUAN P. ROTULO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9023797" y="4646023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JUAN PASTRORINI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81931" y="4398134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NICOLAS VAZQUEZ</a:t>
              </a:r>
            </a:p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GASTON CHA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056302" y="2111042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DANIEL VARELA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1393065" y="1191296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MATIAS FRANCO FRAGUAS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2144804" y="5955432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ENRIQUE VALDEZ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1073475" y="3383923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JUILIO NIN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837288" y="2600460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SUSANA CASSOU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cxnSp>
          <p:nvCxnSpPr>
            <p:cNvPr id="16" name="Conector recto de flecha 15"/>
            <p:cNvCxnSpPr/>
            <p:nvPr/>
          </p:nvCxnSpPr>
          <p:spPr>
            <a:xfrm>
              <a:off x="3659747" y="1468191"/>
              <a:ext cx="590281" cy="27689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/>
            <p:cNvCxnSpPr>
              <a:stCxn id="9" idx="3"/>
            </p:cNvCxnSpPr>
            <p:nvPr/>
          </p:nvCxnSpPr>
          <p:spPr>
            <a:xfrm flipV="1">
              <a:off x="2848613" y="4577362"/>
              <a:ext cx="974266" cy="9766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>
              <a:off x="3337205" y="3675842"/>
              <a:ext cx="1954338" cy="44324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/>
            <p:cNvCxnSpPr>
              <a:stCxn id="10" idx="3"/>
            </p:cNvCxnSpPr>
            <p:nvPr/>
          </p:nvCxnSpPr>
          <p:spPr>
            <a:xfrm>
              <a:off x="3322984" y="2387938"/>
              <a:ext cx="927044" cy="25866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/>
            <p:nvPr/>
          </p:nvCxnSpPr>
          <p:spPr>
            <a:xfrm flipH="1" flipV="1">
              <a:off x="7806979" y="5479438"/>
              <a:ext cx="577167" cy="31820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/>
            <p:cNvCxnSpPr/>
            <p:nvPr/>
          </p:nvCxnSpPr>
          <p:spPr>
            <a:xfrm flipH="1">
              <a:off x="7057623" y="1352281"/>
              <a:ext cx="1189384" cy="103565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/>
            <p:nvPr/>
          </p:nvCxnSpPr>
          <p:spPr>
            <a:xfrm flipV="1">
              <a:off x="4411486" y="5826638"/>
              <a:ext cx="1461280" cy="41856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/>
            <p:cNvCxnSpPr/>
            <p:nvPr/>
          </p:nvCxnSpPr>
          <p:spPr>
            <a:xfrm flipH="1">
              <a:off x="8152327" y="2894006"/>
              <a:ext cx="684961" cy="104370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/>
            <p:nvPr/>
          </p:nvCxnSpPr>
          <p:spPr>
            <a:xfrm flipH="1" flipV="1">
              <a:off x="6088722" y="4726549"/>
              <a:ext cx="2944970" cy="22537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ángulo 41"/>
            <p:cNvSpPr/>
            <p:nvPr/>
          </p:nvSpPr>
          <p:spPr>
            <a:xfrm>
              <a:off x="399245" y="270456"/>
              <a:ext cx="3423634" cy="528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sz="2400" b="1" dirty="0" smtClean="0">
                  <a:solidFill>
                    <a:srgbClr val="C00000"/>
                  </a:solidFill>
                </a:rPr>
                <a:t>PRESIDENTES DE LOS CAR</a:t>
              </a:r>
              <a:endParaRPr lang="es-MX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685763" y="270456"/>
              <a:ext cx="2290294" cy="528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sz="2400" b="1" dirty="0" smtClean="0">
                  <a:solidFill>
                    <a:srgbClr val="C00000"/>
                  </a:solidFill>
                </a:rPr>
                <a:t>2019</a:t>
              </a:r>
              <a:endParaRPr lang="es-MX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657528" y="5183226"/>
              <a:ext cx="2266682" cy="5537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Y" b="1" dirty="0" smtClean="0">
                  <a:solidFill>
                    <a:srgbClr val="0070C0"/>
                  </a:solidFill>
                </a:rPr>
                <a:t>JUAN IRIGOYEN</a:t>
              </a:r>
              <a:endParaRPr lang="es-MX" b="1" dirty="0">
                <a:solidFill>
                  <a:srgbClr val="0070C0"/>
                </a:solidFill>
              </a:endParaRPr>
            </a:p>
          </p:txBody>
        </p:sp>
        <p:cxnSp>
          <p:nvCxnSpPr>
            <p:cNvPr id="28" name="Conector recto de flecha 27"/>
            <p:cNvCxnSpPr/>
            <p:nvPr/>
          </p:nvCxnSpPr>
          <p:spPr>
            <a:xfrm>
              <a:off x="2924328" y="5479438"/>
              <a:ext cx="1325700" cy="3057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24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76</Words>
  <Application>Microsoft Office PowerPoint</Application>
  <PresentationFormat>Panorámica</PresentationFormat>
  <Paragraphs>47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RODRIGUEZ GAITAN</dc:creator>
  <cp:lastModifiedBy>ALFREDO RODRIGUEZ GAITAN</cp:lastModifiedBy>
  <cp:revision>5</cp:revision>
  <dcterms:created xsi:type="dcterms:W3CDTF">2019-01-11T15:21:40Z</dcterms:created>
  <dcterms:modified xsi:type="dcterms:W3CDTF">2019-01-11T19:23:50Z</dcterms:modified>
</cp:coreProperties>
</file>