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s-MX"/>
    </a:defPPr>
    <a:lvl1pPr marL="0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23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41E5-B959-4D95-A76D-2FD00FD68865}" type="datetimeFigureOut">
              <a:rPr lang="es-MX" smtClean="0"/>
              <a:t>17/12/2018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A215-FC1B-499D-A426-74106E6620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9943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41E5-B959-4D95-A76D-2FD00FD68865}" type="datetimeFigureOut">
              <a:rPr lang="es-MX" smtClean="0"/>
              <a:t>17/12/2018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A215-FC1B-499D-A426-74106E6620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90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41E5-B959-4D95-A76D-2FD00FD68865}" type="datetimeFigureOut">
              <a:rPr lang="es-MX" smtClean="0"/>
              <a:t>17/12/2018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A215-FC1B-499D-A426-74106E6620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433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41E5-B959-4D95-A76D-2FD00FD68865}" type="datetimeFigureOut">
              <a:rPr lang="es-MX" smtClean="0"/>
              <a:t>17/12/2018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A215-FC1B-499D-A426-74106E6620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8054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41E5-B959-4D95-A76D-2FD00FD68865}" type="datetimeFigureOut">
              <a:rPr lang="es-MX" smtClean="0"/>
              <a:t>17/12/2018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A215-FC1B-499D-A426-74106E6620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284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41E5-B959-4D95-A76D-2FD00FD68865}" type="datetimeFigureOut">
              <a:rPr lang="es-MX" smtClean="0"/>
              <a:t>17/12/2018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A215-FC1B-499D-A426-74106E6620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864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41E5-B959-4D95-A76D-2FD00FD68865}" type="datetimeFigureOut">
              <a:rPr lang="es-MX" smtClean="0"/>
              <a:t>17/12/2018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A215-FC1B-499D-A426-74106E6620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381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41E5-B959-4D95-A76D-2FD00FD68865}" type="datetimeFigureOut">
              <a:rPr lang="es-MX" smtClean="0"/>
              <a:t>17/12/2018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A215-FC1B-499D-A426-74106E6620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103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41E5-B959-4D95-A76D-2FD00FD68865}" type="datetimeFigureOut">
              <a:rPr lang="es-MX" smtClean="0"/>
              <a:t>17/12/2018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A215-FC1B-499D-A426-74106E6620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5616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41E5-B959-4D95-A76D-2FD00FD68865}" type="datetimeFigureOut">
              <a:rPr lang="es-MX" smtClean="0"/>
              <a:t>17/12/2018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A215-FC1B-499D-A426-74106E6620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718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41E5-B959-4D95-A76D-2FD00FD68865}" type="datetimeFigureOut">
              <a:rPr lang="es-MX" smtClean="0"/>
              <a:t>17/12/2018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A215-FC1B-499D-A426-74106E6620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0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341E5-B959-4D95-A76D-2FD00FD68865}" type="datetimeFigureOut">
              <a:rPr lang="es-MX" smtClean="0"/>
              <a:t>17/12/2018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AA215-FC1B-499D-A426-74106E6620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264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1912aia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0548"/>
            <a:ext cx="6665518" cy="699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249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777" y="1236892"/>
            <a:ext cx="6058018" cy="524228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756621" y="5942920"/>
            <a:ext cx="5510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1400" b="1" dirty="0" smtClean="0"/>
              <a:t>Comunícate a </a:t>
            </a:r>
            <a:r>
              <a:rPr lang="es-UY" sz="1400" b="1" dirty="0" smtClean="0">
                <a:hlinkClick r:id="rId3"/>
              </a:rPr>
              <a:t>1912aia@gmail.com</a:t>
            </a:r>
            <a:r>
              <a:rPr lang="es-UY" sz="1400" b="1" dirty="0" smtClean="0"/>
              <a:t>  o al teléfono  29017260</a:t>
            </a:r>
            <a:endParaRPr lang="es-MX" sz="1400" b="1" dirty="0"/>
          </a:p>
        </p:txBody>
      </p:sp>
    </p:spTree>
    <p:extLst>
      <p:ext uri="{BB962C8B-B14F-4D97-AF65-F5344CB8AC3E}">
        <p14:creationId xmlns:p14="http://schemas.microsoft.com/office/powerpoint/2010/main" val="4160920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7</Words>
  <Application>Microsoft Office PowerPoint</Application>
  <PresentationFormat>A4 (210 x 297 mm)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ALFREDO RODRIGUEZ GAITAN</dc:creator>
  <cp:lastModifiedBy>ALFREDO RODRIGUEZ GAITAN</cp:lastModifiedBy>
  <cp:revision>1</cp:revision>
  <dcterms:created xsi:type="dcterms:W3CDTF">2018-12-17T12:37:37Z</dcterms:created>
  <dcterms:modified xsi:type="dcterms:W3CDTF">2018-12-17T12:44:24Z</dcterms:modified>
</cp:coreProperties>
</file>